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2" r:id="rId4"/>
    <p:sldId id="271" r:id="rId5"/>
    <p:sldId id="273" r:id="rId6"/>
    <p:sldId id="274" r:id="rId7"/>
    <p:sldId id="257" r:id="rId8"/>
    <p:sldId id="263" r:id="rId9"/>
    <p:sldId id="267" r:id="rId10"/>
    <p:sldId id="266" r:id="rId11"/>
    <p:sldId id="258" r:id="rId12"/>
    <p:sldId id="268" r:id="rId13"/>
    <p:sldId id="259" r:id="rId14"/>
    <p:sldId id="264" r:id="rId15"/>
    <p:sldId id="260" r:id="rId16"/>
    <p:sldId id="265" r:id="rId17"/>
    <p:sldId id="261" r:id="rId18"/>
    <p:sldId id="269" r:id="rId19"/>
    <p:sldId id="26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326" autoAdjust="0"/>
  </p:normalViewPr>
  <p:slideViewPr>
    <p:cSldViewPr>
      <p:cViewPr varScale="1">
        <p:scale>
          <a:sx n="98" d="100"/>
          <a:sy n="98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A091B3E-3C4E-464E-9B6C-85783D5934AD}" type="datetimeFigureOut">
              <a:rPr lang="ru-RU" smtClean="0"/>
              <a:pPr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38069E-8238-475B-8239-F73983B97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Цветы для Георгиевской ленточки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81796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Пособие для мастер класса.</a:t>
            </a:r>
          </a:p>
          <a:p>
            <a:r>
              <a:rPr lang="ru-RU" dirty="0" smtClean="0"/>
              <a:t>Педагог </a:t>
            </a:r>
          </a:p>
          <a:p>
            <a:r>
              <a:rPr lang="ru-RU" dirty="0" smtClean="0"/>
              <a:t>Горячева Елена Анатольевна.</a:t>
            </a:r>
          </a:p>
          <a:p>
            <a:r>
              <a:rPr lang="ru-RU" dirty="0" smtClean="0"/>
              <a:t>Тихвин</a:t>
            </a:r>
          </a:p>
          <a:p>
            <a:r>
              <a:rPr lang="ru-RU" dirty="0" smtClean="0"/>
              <a:t>2023г. </a:t>
            </a:r>
            <a:endParaRPr lang="ru-RU" dirty="0"/>
          </a:p>
        </p:txBody>
      </p:sp>
      <p:pic>
        <p:nvPicPr>
          <p:cNvPr id="1026" name="Picture 2" descr="C:\Users\Лариса\Desktop\украшенные ленты\post_5cd44761360f5.jpe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571472" y="785794"/>
            <a:ext cx="2700528" cy="2627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Что такое Георгиевская лента?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329510" cy="481998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Георгиевская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лента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—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символ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героизма,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воинской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доблести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и </a:t>
            </a:r>
            <a:r>
              <a:rPr lang="ru-RU" b="1" dirty="0" smtClean="0">
                <a:solidFill>
                  <a:srgbClr val="7030A0"/>
                </a:solidFill>
              </a:rPr>
              <a:t>славы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защитников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России.</a:t>
            </a:r>
            <a:r>
              <a:rPr lang="ru-RU" dirty="0" smtClean="0">
                <a:solidFill>
                  <a:srgbClr val="7030A0"/>
                </a:solidFill>
              </a:rPr>
              <a:t> Георгиевская лента — лента с тремя черными и двумя оранжевыми полосами, является символом героизма, воинской доблести и славы защитников России.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Она уместна на </a:t>
            </a:r>
            <a:r>
              <a:rPr lang="ru-RU" b="1" dirty="0" smtClean="0">
                <a:solidFill>
                  <a:srgbClr val="7030A0"/>
                </a:solidFill>
              </a:rPr>
              <a:t>праздниках</a:t>
            </a:r>
            <a:r>
              <a:rPr lang="ru-RU" dirty="0" smtClean="0">
                <a:solidFill>
                  <a:srgbClr val="7030A0"/>
                </a:solidFill>
              </a:rPr>
              <a:t>, посвящённых войнам, патриотизму, на салюте и параде 9 мая. </a:t>
            </a:r>
            <a:r>
              <a:rPr lang="ru-RU" b="1" dirty="0" smtClean="0">
                <a:solidFill>
                  <a:srgbClr val="7030A0"/>
                </a:solidFill>
              </a:rPr>
              <a:t>Георгиевская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лента</a:t>
            </a:r>
            <a:r>
              <a:rPr lang="ru-RU" dirty="0" smtClean="0">
                <a:solidFill>
                  <a:srgbClr val="7030A0"/>
                </a:solidFill>
              </a:rPr>
              <a:t> означает собой единство нашей страны, патриотизм и почёт ветеранов и участников ВОВ. Вместе с </a:t>
            </a:r>
            <a:r>
              <a:rPr lang="ru-RU" dirty="0" smtClean="0">
                <a:solidFill>
                  <a:srgbClr val="7030A0"/>
                </a:solidFill>
              </a:rPr>
              <a:t>георгиевской</a:t>
            </a:r>
            <a:r>
              <a:rPr lang="ru-RU" dirty="0" smtClean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лентой</a:t>
            </a:r>
            <a:r>
              <a:rPr lang="ru-RU" dirty="0" smtClean="0">
                <a:solidFill>
                  <a:srgbClr val="7030A0"/>
                </a:solidFill>
              </a:rPr>
              <a:t> актуально надевать значок “Красная гвоздика” — символ благодарности ветеранам и способ принять участие в оказании медицинской помощи защитникам нашей Родины.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k9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890040" y="1643050"/>
            <a:ext cx="6610917" cy="495818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XEmX-gFq8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500042"/>
            <a:ext cx="7432035" cy="557402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Украшение ленты.</a:t>
            </a:r>
            <a:endParaRPr lang="ru-RU" dirty="0"/>
          </a:p>
        </p:txBody>
      </p:sp>
      <p:pic>
        <p:nvPicPr>
          <p:cNvPr id="5" name="Содержимое 4" descr="d1d29addca0a3790d80f9f7530a40618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2071678"/>
            <a:ext cx="3521075" cy="3071833"/>
          </a:xfrm>
        </p:spPr>
      </p:pic>
      <p:pic>
        <p:nvPicPr>
          <p:cNvPr id="6" name="Содержимое 5" descr="post_5cd44761360f5.jpe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178300" y="2000240"/>
            <a:ext cx="3521075" cy="314513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Предлагаю…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Всё чаще стали украшать Георгиевские ленты…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Звездой, </a:t>
            </a:r>
            <a:r>
              <a:rPr lang="ru-RU" dirty="0" err="1" smtClean="0">
                <a:solidFill>
                  <a:srgbClr val="7030A0"/>
                </a:solidFill>
              </a:rPr>
              <a:t>колоском-триколором</a:t>
            </a:r>
            <a:r>
              <a:rPr lang="ru-RU" dirty="0" smtClean="0">
                <a:solidFill>
                  <a:srgbClr val="7030A0"/>
                </a:solidFill>
              </a:rPr>
              <a:t>, цветами из лент…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А я предлагаю слепить цветы из лёгкой массы.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Каждый из предложенных цветов- обозначает весну, мирную жизнь, которая у нас есть, благодаря воинам, её отстоявшим…</a:t>
            </a:r>
          </a:p>
          <a:p>
            <a:endParaRPr lang="ru-RU" dirty="0"/>
          </a:p>
        </p:txBody>
      </p:sp>
      <p:pic>
        <p:nvPicPr>
          <p:cNvPr id="10" name="Содержимое 9" descr="15e040a36f5a8d13cb1ef3024567a71b.jpe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857752" y="2522825"/>
            <a:ext cx="2841623" cy="268071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«Яблоня»</a:t>
            </a:r>
            <a:endParaRPr lang="ru-RU" dirty="0"/>
          </a:p>
        </p:txBody>
      </p:sp>
      <p:pic>
        <p:nvPicPr>
          <p:cNvPr id="5" name="Содержимое 4" descr="0bd1a517376e133b32102c758fcf6ddb--apple-tree-flower-patterns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87068" y="1600200"/>
            <a:ext cx="3461339" cy="4525963"/>
          </a:xfrm>
        </p:spPr>
      </p:pic>
      <p:pic>
        <p:nvPicPr>
          <p:cNvPr id="6" name="Содержимое 5" descr="slide-13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178300" y="2544497"/>
            <a:ext cx="3521075" cy="2637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30424_205601 (1)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1643050"/>
            <a:ext cx="3521075" cy="3184225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3995936" y="188640"/>
            <a:ext cx="3770190" cy="648072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скоро будут яблони в цвету,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будет день торжественным и белым,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окунемся в эту красоту,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Поверив в то, что можно что-то сделать.</a:t>
            </a:r>
          </a:p>
          <a:p>
            <a:pPr fontAlgn="base"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снова отступает сон и тень,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ничего вдруг возникает что-то,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в то, что завтра будет новый день,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будет новый мир за поворотом.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мак</a:t>
            </a:r>
            <a:endParaRPr lang="ru-RU" dirty="0"/>
          </a:p>
        </p:txBody>
      </p:sp>
      <p:pic>
        <p:nvPicPr>
          <p:cNvPr id="4" name="Содержимое 3" descr="flowers-scheme-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66817" y="1600200"/>
            <a:ext cx="3501840" cy="4525963"/>
          </a:xfrm>
        </p:spPr>
      </p:pic>
      <p:pic>
        <p:nvPicPr>
          <p:cNvPr id="6" name="Содержимое 5" descr="mak9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178300" y="2102644"/>
            <a:ext cx="3521075" cy="35210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STjR1avrYI - копия (2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4704" y="1785926"/>
            <a:ext cx="3647229" cy="392909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178808" y="571480"/>
            <a:ext cx="3520440" cy="55546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Только солнышко взойдет –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Мак на грядке расцветет.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Бабочка-капустница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цветок опустится.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Поглядишь – а у цветка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Больше на два лепестка.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«Сирень»</a:t>
            </a:r>
            <a:endParaRPr lang="ru-RU" dirty="0"/>
          </a:p>
        </p:txBody>
      </p:sp>
      <p:pic>
        <p:nvPicPr>
          <p:cNvPr id="5" name="Содержимое 4" descr="5fd5057e660b7d87f8cd3a640201044f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57201" y="3328854"/>
            <a:ext cx="2471726" cy="1857047"/>
          </a:xfrm>
        </p:spPr>
      </p:pic>
      <p:pic>
        <p:nvPicPr>
          <p:cNvPr id="6" name="Содержимое 5" descr="b571129b869b75ce766508da3340c04c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3923928" y="1448577"/>
            <a:ext cx="3236940" cy="52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5fd5057e660b7d87f8cd3a640201044f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500034" y="1428736"/>
            <a:ext cx="3331675" cy="3954518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178808" y="1643050"/>
            <a:ext cx="352044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Цветет сирень душистая, лиловая и белая,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небесно-голубая,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Свежа, как зорька чистая,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кудрявая, душистая —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«синель» — подарок мая.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«Незабудки»</a:t>
            </a:r>
            <a:endParaRPr lang="ru-RU" dirty="0"/>
          </a:p>
        </p:txBody>
      </p:sp>
      <p:pic>
        <p:nvPicPr>
          <p:cNvPr id="5" name="Содержимое 4" descr="95787837_4957588_IMG_84611659x102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571472" y="2214554"/>
            <a:ext cx="3824710" cy="3054746"/>
          </a:xfrm>
        </p:spPr>
      </p:pic>
      <p:pic>
        <p:nvPicPr>
          <p:cNvPr id="6" name="Содержимое 5" descr="Анютины глазки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64144" y="2428868"/>
            <a:ext cx="3188054" cy="23898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30426_105255 (2)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28596" y="1285860"/>
            <a:ext cx="2786082" cy="4066019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714744" y="857232"/>
            <a:ext cx="3984504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... Незабудка нежна и хрупка,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Только есть первозданная сила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обычного с виду цветка.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Красоты в нём не встретишь слепящей,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зато есть в нём главная суть,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Суть любви, и любви настоящей,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ещё… сердца стук: «Не забудь!»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«Фиалки»</a:t>
            </a:r>
            <a:endParaRPr lang="ru-RU" dirty="0"/>
          </a:p>
        </p:txBody>
      </p:sp>
      <p:pic>
        <p:nvPicPr>
          <p:cNvPr id="5" name="Содержимое 4" descr="cfd13c935368508b08ed32d52e1a013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1666315"/>
            <a:ext cx="3521075" cy="4393733"/>
          </a:xfrm>
        </p:spPr>
      </p:pic>
      <p:pic>
        <p:nvPicPr>
          <p:cNvPr id="6" name="Содержимое 5" descr="1670229917_papikpro-com-p-kak-poshagovo-sdelat-applikatsiyu-fialka-v-48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178300" y="2948651"/>
            <a:ext cx="3521075" cy="18290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STjR1avrYI - копи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357298"/>
            <a:ext cx="3286148" cy="3972733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29058" y="1600200"/>
            <a:ext cx="377019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Какая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свежесть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изящность линий!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Боюсь до них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Дотронуться рукой —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Фиалки смотрят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Взглядом ярко-синим,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Вселяя в душу негу и покой.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как бы мы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Искусно ни творили,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Непостижима эта синева.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О, если бы цветы заговорили,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Какие б были нежные слова!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«Анютины глазки»</a:t>
            </a:r>
            <a:endParaRPr lang="ru-RU" dirty="0"/>
          </a:p>
        </p:txBody>
      </p:sp>
      <p:pic>
        <p:nvPicPr>
          <p:cNvPr id="6" name="Содержимое 5" descr="Анютины глазки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3643306" y="2285992"/>
            <a:ext cx="4215640" cy="2643206"/>
          </a:xfrm>
        </p:spPr>
      </p:pic>
      <p:pic>
        <p:nvPicPr>
          <p:cNvPr id="5" name="Содержимое 4" descr="1640865332_65-flomaster-club-p-risunki-fialki-dlya-srisovki-krasivie-risu-73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642910" y="2357430"/>
            <a:ext cx="2685011" cy="24813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9058" y="928670"/>
            <a:ext cx="3770190" cy="519749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Я люблю Вас, Анютины Глазки.</a:t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Даже в самые страшные дни</a:t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забывшись придумывал сказки,</a:t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мы с Вами остались одни.</a:t>
            </a:r>
          </a:p>
          <a:p>
            <a:pPr>
              <a:buNone/>
            </a:pP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Глубже дерзкого блеска смарагда,</a:t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Мягче радуги полукольца</a:t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Фокус красочный сказочной </a:t>
            </a:r>
            <a:r>
              <a:rPr lang="ru-RU" sz="8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Агры</a:t>
            </a: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раскрытый никем до конца.</a:t>
            </a:r>
          </a:p>
          <a:p>
            <a:pPr>
              <a:buNone/>
            </a:pPr>
            <a:r>
              <a:rPr lang="ru-RU" sz="86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А. Борисов</a:t>
            </a:r>
            <a:endParaRPr lang="ru-RU" sz="8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Содержимое 6" descr="IMG_20230516_21103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1428736"/>
            <a:ext cx="2957700" cy="372718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Спасибо за внимание!</a:t>
            </a:r>
            <a:endParaRPr lang="ru-RU" dirty="0"/>
          </a:p>
        </p:txBody>
      </p:sp>
      <p:pic>
        <p:nvPicPr>
          <p:cNvPr id="6" name="Содержимое 5" descr="lN47WsS_ZN4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1878310"/>
            <a:ext cx="7239000" cy="430946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270</TotalTime>
  <Words>91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Цветы для Георгиевской ленточки</vt:lpstr>
      <vt:lpstr>Что такое Георгиевская лента?</vt:lpstr>
      <vt:lpstr>Слайд 3</vt:lpstr>
      <vt:lpstr>Слайд 4</vt:lpstr>
      <vt:lpstr>Украшение ленты.</vt:lpstr>
      <vt:lpstr>Предлагаю…</vt:lpstr>
      <vt:lpstr>«Яблоня»</vt:lpstr>
      <vt:lpstr>Слайд 8</vt:lpstr>
      <vt:lpstr>мак</vt:lpstr>
      <vt:lpstr>Слайд 10</vt:lpstr>
      <vt:lpstr>                 «Сирень»</vt:lpstr>
      <vt:lpstr>Слайд 12</vt:lpstr>
      <vt:lpstr>«Незабудки»</vt:lpstr>
      <vt:lpstr>Слайд 14</vt:lpstr>
      <vt:lpstr>«Фиалки»</vt:lpstr>
      <vt:lpstr>Слайд 16</vt:lpstr>
      <vt:lpstr>«Анютины глазки»</vt:lpstr>
      <vt:lpstr>Слайд 18</vt:lpstr>
      <vt:lpstr>  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Цветы</dc:title>
  <dc:creator>Лариса</dc:creator>
  <cp:lastModifiedBy>Admin</cp:lastModifiedBy>
  <cp:revision>31</cp:revision>
  <dcterms:created xsi:type="dcterms:W3CDTF">2023-05-02T22:48:08Z</dcterms:created>
  <dcterms:modified xsi:type="dcterms:W3CDTF">2023-05-17T08:54:05Z</dcterms:modified>
</cp:coreProperties>
</file>